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8DA986-B0A1-4956-8250-6B33C29D3EB8}" type="datetimeFigureOut">
              <a:rPr lang="en-US" smtClean="0"/>
              <a:t>2/12/2013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2441A4-EBBD-4E59-8187-5A82A61DF3F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Feb.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 smtClean="0"/>
          </a:p>
          <a:p>
            <a:r>
              <a:rPr lang="en-US" dirty="0" smtClean="0"/>
              <a:t>Discuss Shooter test</a:t>
            </a:r>
          </a:p>
          <a:p>
            <a:r>
              <a:rPr lang="en-US" dirty="0" smtClean="0"/>
              <a:t>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9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about anything school appropriate.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Persuasive Essay-You are trying to convince someone to believe what you believe.</a:t>
            </a:r>
          </a:p>
          <a:p>
            <a:pPr marL="514350" indent="-514350">
              <a:buAutoNum type="arabicPeriod"/>
            </a:pPr>
            <a:r>
              <a:rPr lang="en-US" dirty="0" smtClean="0"/>
              <a:t>Decide if you are for or against gun control.</a:t>
            </a:r>
          </a:p>
          <a:p>
            <a:pPr marL="514350" indent="-514350">
              <a:buAutoNum type="arabicPeriod"/>
            </a:pPr>
            <a:r>
              <a:rPr lang="en-US" dirty="0" smtClean="0"/>
              <a:t>Write a paragraph trying to explain why you feel the way you do.</a:t>
            </a:r>
          </a:p>
          <a:p>
            <a:pPr marL="514350" indent="-514350">
              <a:buAutoNum type="arabicPeriod"/>
            </a:pPr>
            <a:r>
              <a:rPr lang="en-US" dirty="0" smtClean="0"/>
              <a:t>Go to library</a:t>
            </a:r>
          </a:p>
          <a:p>
            <a:pPr marL="514350" indent="-514350">
              <a:buAutoNum type="arabicPeriod"/>
            </a:pPr>
            <a:r>
              <a:rPr lang="en-US" dirty="0" smtClean="0"/>
              <a:t>Find five articles that back up your opinion.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Print them off</a:t>
            </a:r>
          </a:p>
          <a:p>
            <a:pPr marL="514350" indent="-514350">
              <a:buAutoNum type="arabicPeriod"/>
            </a:pPr>
            <a:r>
              <a:rPr lang="en-US" dirty="0" smtClean="0"/>
              <a:t>Read them, and underline important things.</a:t>
            </a:r>
          </a:p>
          <a:p>
            <a:pPr marL="514350" indent="-514350">
              <a:buAutoNum type="arabicPeriod"/>
            </a:pPr>
            <a:r>
              <a:rPr lang="en-US" dirty="0" smtClean="0"/>
              <a:t>Show 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2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432</TotalTime>
  <Words>82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English</vt:lpstr>
      <vt:lpstr>Agenda</vt:lpstr>
      <vt:lpstr>Freewrite</vt:lpstr>
      <vt:lpstr>Shooter Test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2013-02-12T13:52:01Z</dcterms:created>
  <dcterms:modified xsi:type="dcterms:W3CDTF">2013-02-12T21:04:24Z</dcterms:modified>
</cp:coreProperties>
</file>